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07039-C499-4640-9089-EE7147B5BFEC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43739-DC80-4C7C-BDD9-0358E76DD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3739-DC80-4C7C-BDD9-0358E76DD1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3739-DC80-4C7C-BDD9-0358E76DD1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2C221-E80C-444B-96EF-7177C5DC71C1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EE32D5-6F53-49E9-99E6-63B7E05CC3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ble.com/CS/blogs/droolicious/2009/04/the_big_green_box_battery_and_portable_electronics_recycling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Battery Recycling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 Earth Day Project</a:t>
            </a:r>
          </a:p>
          <a:p>
            <a:r>
              <a:rPr lang="en-US" dirty="0" smtClean="0"/>
              <a:t>April, 2011</a:t>
            </a:r>
            <a:endParaRPr lang="en-US" dirty="0"/>
          </a:p>
        </p:txBody>
      </p:sp>
      <p:pic>
        <p:nvPicPr>
          <p:cNvPr id="1026" name="Picture 2" descr="C:\Documents and Settings\Marva.Connolly\Local Settings\Temporary Internet Files\Content.IE5\Z5V2PHO1\MC900030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"/>
            <a:ext cx="1826971" cy="16812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43200"/>
          </a:xfrm>
        </p:spPr>
        <p:txBody>
          <a:bodyPr/>
          <a:lstStyle/>
          <a:p>
            <a:r>
              <a:rPr lang="en-US" sz="3000" dirty="0" smtClean="0">
                <a:latin typeface="+mn-lt"/>
              </a:rPr>
              <a:t/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This year 2</a:t>
            </a:r>
            <a:r>
              <a:rPr lang="en-US" sz="3000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Grade learned about the dangers of putting batteries into landfills.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Documents and Settings\Marva.Connolly\Local Settings\Temporary Internet Files\Content.IE5\AFRDQWHG\MC9000550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00400"/>
            <a:ext cx="3453897" cy="33422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1534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learned that: 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Americans throw away 2.9 BILLION batteries each year!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Batteries have dangerous chemicals  inside.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The large machines used in landfills break batteries open and the chemicals leak out into the groundwater.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The mercury in one watch battery can contaminate 6 tons of trash!</a:t>
            </a:r>
          </a:p>
          <a:p>
            <a:endParaRPr lang="en-US" sz="3600" dirty="0" smtClean="0"/>
          </a:p>
          <a:p>
            <a:endParaRPr lang="en-US" sz="3600" dirty="0"/>
          </a:p>
          <a:p>
            <a:pPr lvl="1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3074" name="Picture 2" descr="C:\Documents and Settings\Marva.Connolly\Local Settings\Temporary Internet Files\Content.IE5\WQBE3K6W\MC9001326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206" y="0"/>
            <a:ext cx="1573794" cy="1713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decided to collect used batteries and send them to The Big Green Box, a company that recycles batteries and electronics.</a:t>
            </a:r>
            <a:endParaRPr lang="en-US" sz="3600" dirty="0"/>
          </a:p>
          <a:p>
            <a:r>
              <a:rPr lang="en-US" sz="3600" dirty="0" smtClean="0"/>
              <a:t>We started our collections in January  and continued throughout February and March.</a:t>
            </a:r>
            <a:endParaRPr lang="en-US" sz="3600" dirty="0"/>
          </a:p>
        </p:txBody>
      </p:sp>
      <p:pic>
        <p:nvPicPr>
          <p:cNvPr id="6146" name="Picture 2" descr="http://www.babble.com/CS/blogs/droolicious/2009/04/the_big_green_box_battery_and_portable_electronics_recycl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62424"/>
            <a:ext cx="2771775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Here are the different types of batteries we collected and the total numbers for each type: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total battery grap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5023055" cy="3876124"/>
          </a:xfrm>
          <a:prstGeom prst="rect">
            <a:avLst/>
          </a:prstGeom>
        </p:spPr>
      </p:pic>
      <p:pic>
        <p:nvPicPr>
          <p:cNvPr id="5" name="Picture 4" descr="Thomas HOma counting batt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</a:t>
            </a:r>
            <a:endParaRPr lang="en-US" dirty="0"/>
          </a:p>
        </p:txBody>
      </p:sp>
      <p:pic>
        <p:nvPicPr>
          <p:cNvPr id="4" name="Content Placeholder 3" descr="AA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5036112" cy="3886200"/>
          </a:xfrm>
        </p:spPr>
      </p:pic>
      <p:pic>
        <p:nvPicPr>
          <p:cNvPr id="5" name="Picture 4" descr="Counting batt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5908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AAA</a:t>
            </a:r>
            <a:endParaRPr lang="en-US" dirty="0"/>
          </a:p>
        </p:txBody>
      </p:sp>
      <p:pic>
        <p:nvPicPr>
          <p:cNvPr id="4" name="Content Placeholder 3" descr="AAA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1" y="2514600"/>
            <a:ext cx="4876799" cy="3932237"/>
          </a:xfrm>
        </p:spPr>
      </p:pic>
      <p:pic>
        <p:nvPicPr>
          <p:cNvPr id="5" name="Picture 4" descr="counting batteries 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2819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Hearing Aid</a:t>
            </a:r>
            <a:endParaRPr lang="en-US" dirty="0"/>
          </a:p>
        </p:txBody>
      </p:sp>
      <p:pic>
        <p:nvPicPr>
          <p:cNvPr id="4" name="Content Placeholder 3" descr="HEaring Ai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048000"/>
            <a:ext cx="4443628" cy="3429000"/>
          </a:xfrm>
        </p:spPr>
      </p:pic>
      <p:pic>
        <p:nvPicPr>
          <p:cNvPr id="5" name="Picture 4" descr="Earth day pro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200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brining your batteries to us to help with our Earth Day project.  </a:t>
            </a:r>
          </a:p>
          <a:p>
            <a:r>
              <a:rPr lang="en-US" dirty="0" smtClean="0"/>
              <a:t>You can continue helping the Earth by taking your used batteries to Best Buy to be recycled.</a:t>
            </a:r>
            <a:endParaRPr lang="en-US" dirty="0"/>
          </a:p>
        </p:txBody>
      </p:sp>
      <p:pic>
        <p:nvPicPr>
          <p:cNvPr id="4098" name="Picture 2" descr="C:\Documents and Settings\Marva.Connolly\Local Settings\Temporary Internet Files\Content.IE5\AFRDQWHG\MC9000274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2057400" cy="22839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153</Words>
  <Application>Microsoft Office PowerPoint</Application>
  <PresentationFormat>On-screen Show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Battery Recycling</vt:lpstr>
      <vt:lpstr> This year 2nd Grade learned about the dangers of putting batteries into landfills. </vt:lpstr>
      <vt:lpstr>Slide 3</vt:lpstr>
      <vt:lpstr>Slide 4</vt:lpstr>
      <vt:lpstr>Here are the different types of batteries we collected and the total numbers for each type:</vt:lpstr>
      <vt:lpstr>AA</vt:lpstr>
      <vt:lpstr>AAA</vt:lpstr>
      <vt:lpstr>Hearing Aid</vt:lpstr>
      <vt:lpstr>Slide 9</vt:lpstr>
    </vt:vector>
  </TitlesOfParts>
  <Company>St. Andrews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Recycling</dc:title>
  <dc:creator>marva.connolly</dc:creator>
  <cp:lastModifiedBy>brittany.cramer</cp:lastModifiedBy>
  <cp:revision>22</cp:revision>
  <dcterms:created xsi:type="dcterms:W3CDTF">2011-04-08T18:54:35Z</dcterms:created>
  <dcterms:modified xsi:type="dcterms:W3CDTF">2011-04-20T17:54:45Z</dcterms:modified>
</cp:coreProperties>
</file>